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19550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2304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7437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5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2433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0882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2473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7781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680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02267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6997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0422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06512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8979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1621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96850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7065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586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4828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696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83444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23824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32153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89763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3607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6936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8468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38174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2598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93621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0534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3372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2651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5050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2082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0516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84901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7135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1989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9787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55928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76930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4456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75725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71208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62082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27630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82960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8284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428965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7969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87770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4479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68203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065618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01382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48863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204801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298581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038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478675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551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5510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4113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87271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689549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780919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19024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50116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36784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14483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557275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012038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61608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2888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44928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8746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246221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415969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223786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377659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755143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92559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813611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00964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068083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63582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85904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5935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58723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153151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3450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7565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78595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509640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510233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487182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619464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1198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5F228-B80E-46B4-85D3-BA86A12D01A6}" type="datetimeFigureOut">
              <a:rPr lang="es-CO" smtClean="0"/>
              <a:t>24/07/2018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7CEBA-A736-491D-A1F4-72BE43EB141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2887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119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346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89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25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7229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982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09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24/07/2018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7468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s-CO" sz="4800" dirty="0" smtClean="0">
                <a:latin typeface="Algerian" panose="04020705040A02060702" pitchFamily="82" charset="0"/>
              </a:rPr>
              <a:t>El desierto no es para siempre</a:t>
            </a:r>
            <a:endParaRPr lang="es-CO" sz="4800" dirty="0">
              <a:latin typeface="Algerian" panose="04020705040A020607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54926"/>
            <a:ext cx="10515600" cy="50030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15182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46817" cy="666841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CO" b="1" i="1" dirty="0" smtClean="0"/>
              <a:t>El desierto no es para siempre</a:t>
            </a:r>
            <a:r>
              <a:rPr lang="es-CO" dirty="0"/>
              <a:t>: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27909"/>
            <a:ext cx="7158897" cy="21416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000" dirty="0" smtClean="0"/>
              <a:t>Todo lo que Dios permite que suceda en tu vida tiene un propósito, transformar tu carácter, para que después disfrutes a su lado por la eternidad.</a:t>
            </a:r>
          </a:p>
          <a:p>
            <a:pPr marL="0" indent="0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Deuteronomio 8:1-16</a:t>
            </a:r>
            <a:r>
              <a:rPr lang="es-CO" sz="3500" b="1" dirty="0"/>
              <a:t>.</a:t>
            </a:r>
            <a:r>
              <a:rPr lang="es-CO" sz="3800" b="1" dirty="0"/>
              <a:t> </a:t>
            </a:r>
            <a:endParaRPr lang="es-CO" sz="3800" b="1" dirty="0" smtClean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8606" y="365125"/>
            <a:ext cx="3267891" cy="300445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593172" y="520023"/>
            <a:ext cx="29587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Dios cuida de ti </a:t>
            </a:r>
            <a:r>
              <a:rPr kumimoji="0" lang="es-CO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aún en </a:t>
            </a:r>
            <a:r>
              <a:rPr kumimoji="0" lang="es-CO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</a:t>
            </a:r>
            <a:r>
              <a:rPr kumimoji="0" lang="es-CO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desierto </a:t>
            </a:r>
            <a:endParaRPr kumimoji="0" lang="es-CO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593172" y="1996227"/>
            <a:ext cx="2606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lo ha permitido con un propósito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82881" y="3672729"/>
            <a:ext cx="115236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Verso 1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“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ll MT" panose="02020503060305020303" pitchFamily="18" charset="0"/>
                <a:ea typeface="+mn-ea"/>
                <a:cs typeface="+mn-cs"/>
              </a:rPr>
              <a:t>Cuidaréis 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ll MT" panose="02020503060305020303" pitchFamily="18" charset="0"/>
                <a:ea typeface="+mn-ea"/>
                <a:cs typeface="+mn-cs"/>
              </a:rPr>
              <a:t>de poner por obra todo mandamiento que yo os ordeno hoy, para que viváis, y seáis multiplicados, y entréis, y heredéis la tierra, de la cual juró el SEÑOR a vuestros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ll MT" panose="02020503060305020303" pitchFamily="18" charset="0"/>
                <a:ea typeface="+mn-ea"/>
                <a:cs typeface="+mn-cs"/>
              </a:rPr>
              <a:t>padres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”.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texto dice: “Cuidaréis 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poner por obra </a:t>
            </a:r>
            <a:r>
              <a:rPr kumimoji="0" lang="es-CO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todo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mandamiento que yo os ordeno hoy, </a:t>
            </a:r>
            <a:r>
              <a:rPr kumimoji="0" lang="es-CO" sz="24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 que vivas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”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todas las disposiciones sabias del Creador, se ha hecho que el deber esté inseparablemente unido con la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felicidad, cuya fidelidad tendrá </a:t>
            </a:r>
            <a:r>
              <a:rPr kumimoji="0" lang="es-CO" sz="24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seis consecuencias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1).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Tendremos 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vida en abundante y el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Señor que </a:t>
            </a: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sobrepasa todo entendimiento. guardará vuestros corazones y vuestros pensamientos en Cristo 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Jesús.</a:t>
            </a:r>
            <a:r>
              <a:rPr kumimoji="0" lang="es-CO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(Fil.4:7).</a:t>
            </a:r>
            <a:endParaRPr kumimoji="0" lang="es-CO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71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1885" y="561703"/>
            <a:ext cx="11482251" cy="56152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300" b="1" dirty="0" smtClean="0"/>
              <a:t>2)</a:t>
            </a:r>
            <a:r>
              <a:rPr lang="es-CO" sz="3300" dirty="0" smtClean="0"/>
              <a:t>. </a:t>
            </a:r>
            <a:r>
              <a:rPr lang="es-CO" dirty="0" smtClean="0"/>
              <a:t>El Señor, cuidó </a:t>
            </a:r>
            <a:r>
              <a:rPr lang="es-CO" dirty="0"/>
              <a:t>a Su pueblo, hasta se ocupó de su calzado y su ropa. </a:t>
            </a:r>
            <a:r>
              <a:rPr lang="es-CO" dirty="0" smtClean="0">
                <a:solidFill>
                  <a:srgbClr val="FF0000"/>
                </a:solidFill>
              </a:rPr>
              <a:t>(Cap. 29:5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Neh. 9:21). </a:t>
            </a:r>
            <a:r>
              <a:rPr lang="es-CO" dirty="0" smtClean="0"/>
              <a:t>Como si estuvieran estrenando calzado y vestido todos los días. </a:t>
            </a:r>
            <a:endParaRPr lang="es-CO" dirty="0"/>
          </a:p>
          <a:p>
            <a:pPr marL="0" indent="0">
              <a:buNone/>
            </a:pPr>
            <a:r>
              <a:rPr lang="es-CO" sz="3300" b="1" dirty="0" smtClean="0"/>
              <a:t>3)</a:t>
            </a:r>
            <a:r>
              <a:rPr lang="es-CO" sz="3300" dirty="0" smtClean="0"/>
              <a:t>.  </a:t>
            </a:r>
            <a:r>
              <a:rPr lang="es-CO" dirty="0" smtClean="0"/>
              <a:t>De la misma forma, Jesús nos </a:t>
            </a:r>
            <a:r>
              <a:rPr lang="es-CO" dirty="0"/>
              <a:t>pasa por el desierto, nos pasa por el horno de </a:t>
            </a:r>
            <a:r>
              <a:rPr lang="es-CO" dirty="0" smtClean="0"/>
              <a:t>fuego, para pulir nuestro carácter. </a:t>
            </a:r>
            <a:r>
              <a:rPr lang="es-CO" dirty="0" smtClean="0">
                <a:solidFill>
                  <a:srgbClr val="FF0000"/>
                </a:solidFill>
              </a:rPr>
              <a:t>(Ver. 2Sam 7:14,15 p.p; Sal. </a:t>
            </a:r>
            <a:r>
              <a:rPr lang="es-CO" dirty="0">
                <a:solidFill>
                  <a:srgbClr val="FF0000"/>
                </a:solidFill>
              </a:rPr>
              <a:t>89:32; </a:t>
            </a:r>
            <a:r>
              <a:rPr lang="es-CO" dirty="0" smtClean="0">
                <a:solidFill>
                  <a:srgbClr val="FF0000"/>
                </a:solidFill>
              </a:rPr>
              <a:t>Heb.12:5-6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Ap.3:19</a:t>
            </a:r>
            <a:r>
              <a:rPr lang="es-CO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s-CO" sz="3300" b="1" dirty="0" smtClean="0"/>
              <a:t>4)</a:t>
            </a:r>
            <a:r>
              <a:rPr lang="es-CO" sz="2400" dirty="0" smtClean="0"/>
              <a:t>.  </a:t>
            </a:r>
            <a:r>
              <a:rPr lang="es-CO" dirty="0" smtClean="0"/>
              <a:t>Antes </a:t>
            </a:r>
            <a:r>
              <a:rPr lang="es-CO" dirty="0"/>
              <a:t>de la comida se bendice </a:t>
            </a:r>
            <a:r>
              <a:rPr lang="es-CO" dirty="0" smtClean="0"/>
              <a:t>al Señor, </a:t>
            </a:r>
            <a:r>
              <a:rPr lang="es-CO" dirty="0"/>
              <a:t>dador de la provisión, las gracias se dan después de comer</a:t>
            </a:r>
            <a:r>
              <a:rPr lang="es-CO" dirty="0" smtClean="0"/>
              <a:t>. Diciendo: “Gracias Señor, porque hasta aquí has suplido todas mis necesidades”.</a:t>
            </a:r>
            <a:endParaRPr lang="es-CO" dirty="0"/>
          </a:p>
          <a:p>
            <a:pPr marL="0" indent="0">
              <a:buNone/>
            </a:pPr>
            <a:r>
              <a:rPr lang="es-CO" sz="3000" b="1" dirty="0" smtClean="0"/>
              <a:t>5). </a:t>
            </a:r>
            <a:r>
              <a:rPr lang="es-CO" dirty="0" smtClean="0"/>
              <a:t>Esta promesa </a:t>
            </a:r>
            <a:r>
              <a:rPr lang="es-CO" dirty="0"/>
              <a:t>es para la nación de </a:t>
            </a:r>
            <a:r>
              <a:rPr lang="es-CO" dirty="0" smtClean="0"/>
              <a:t>Israel en conjunto, </a:t>
            </a:r>
            <a:r>
              <a:rPr lang="es-CO" dirty="0"/>
              <a:t>no es una promesa individual para cada uno. </a:t>
            </a:r>
            <a:r>
              <a:rPr lang="es-CO" dirty="0" smtClean="0"/>
              <a:t>El Señor nos </a:t>
            </a:r>
            <a:r>
              <a:rPr lang="es-CO" dirty="0"/>
              <a:t>promete riquezas eternas, no efímeras de este mundo. El nos promete Sanidad, </a:t>
            </a:r>
            <a:r>
              <a:rPr lang="es-CO" dirty="0" smtClean="0"/>
              <a:t>paz, </a:t>
            </a:r>
            <a:r>
              <a:rPr lang="es-CO" dirty="0"/>
              <a:t>tranquilidad, bienestar, regocijo, alegría, etc.</a:t>
            </a:r>
          </a:p>
          <a:p>
            <a:pPr marL="0" indent="0">
              <a:buNone/>
            </a:pPr>
            <a:r>
              <a:rPr lang="es-CO" sz="3000" b="1" dirty="0" smtClean="0"/>
              <a:t>6). </a:t>
            </a:r>
            <a:r>
              <a:rPr lang="es-CO" dirty="0" smtClean="0"/>
              <a:t>Estas </a:t>
            </a:r>
            <a:r>
              <a:rPr lang="es-CO" dirty="0"/>
              <a:t>promesas </a:t>
            </a:r>
            <a:r>
              <a:rPr lang="es-CO" dirty="0" smtClean="0"/>
              <a:t>no se </a:t>
            </a:r>
            <a:r>
              <a:rPr lang="es-CO" dirty="0"/>
              <a:t>cumplieron por la desobediencia de todo </a:t>
            </a:r>
            <a:r>
              <a:rPr lang="es-CO" dirty="0" smtClean="0"/>
              <a:t>Israel, </a:t>
            </a:r>
            <a:r>
              <a:rPr lang="es-CO" dirty="0"/>
              <a:t>todo </a:t>
            </a:r>
            <a:r>
              <a:rPr lang="es-CO" dirty="0" smtClean="0"/>
              <a:t>Israel duró 40 años en el desierto, y todo Israel fue </a:t>
            </a:r>
            <a:r>
              <a:rPr lang="es-CO" dirty="0"/>
              <a:t>cautiva, y </a:t>
            </a:r>
            <a:r>
              <a:rPr lang="es-CO" dirty="0" smtClean="0"/>
              <a:t>Jerusalén fue </a:t>
            </a:r>
            <a:r>
              <a:rPr lang="es-CO" dirty="0"/>
              <a:t>destruida.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89638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0447" y="352697"/>
            <a:ext cx="11547564" cy="6126480"/>
          </a:xfrm>
        </p:spPr>
        <p:txBody>
          <a:bodyPr>
            <a:normAutofit lnSpcReduction="10000"/>
          </a:bodyPr>
          <a:lstStyle/>
          <a:p>
            <a:r>
              <a:rPr lang="es-CO" dirty="0" smtClean="0">
                <a:solidFill>
                  <a:srgbClr val="FF0000"/>
                </a:solidFill>
              </a:rPr>
              <a:t>Verso 2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 smtClean="0"/>
              <a:t>“Y </a:t>
            </a:r>
            <a:r>
              <a:rPr lang="es-CO" dirty="0"/>
              <a:t>te acordarás de todo el camino por donde te ha traído el SEÑOR tu Dios estos cuarenta años en el desierto, para afligirte, por probarte para saber lo que [había] en tu corazón, si habías de guardar o no sus </a:t>
            </a:r>
            <a:r>
              <a:rPr lang="es-CO" dirty="0" smtClean="0"/>
              <a:t>mandamientos</a:t>
            </a:r>
            <a:r>
              <a:rPr lang="es-CO" dirty="0" smtClean="0">
                <a:latin typeface="Bell MT" panose="02020503060305020303" pitchFamily="18" charset="0"/>
              </a:rPr>
              <a:t>”</a:t>
            </a:r>
          </a:p>
          <a:p>
            <a:pPr lvl="1"/>
            <a:r>
              <a:rPr lang="es-CO" sz="2800" dirty="0">
                <a:latin typeface="Bell MT" panose="02020503060305020303" pitchFamily="18" charset="0"/>
              </a:rPr>
              <a:t>Las evidencias de la dirección divina son tantas y tan notables, que el humilde hijo de Dios nunca necesita perder la confianza ni la esperanza.  Al olvidarnos de lo mucho que Dios ha hecho por nosotros, </a:t>
            </a:r>
            <a:r>
              <a:rPr lang="es-CO" sz="2800" u="sng" dirty="0">
                <a:latin typeface="Bell MT" panose="02020503060305020303" pitchFamily="18" charset="0"/>
              </a:rPr>
              <a:t>comenzamos a alejarnos de él, hacia el lejano país del olvido</a:t>
            </a:r>
            <a:r>
              <a:rPr lang="es-CO" sz="2800" dirty="0">
                <a:latin typeface="Bell MT" panose="02020503060305020303" pitchFamily="18" charset="0"/>
              </a:rPr>
              <a:t> </a:t>
            </a:r>
            <a:endParaRPr lang="es-CO" sz="2800" dirty="0" smtClean="0">
              <a:solidFill>
                <a:srgbClr val="FF0000"/>
              </a:solidFill>
              <a:latin typeface="Bell MT" panose="02020503060305020303" pitchFamily="18" charset="0"/>
            </a:endParaRPr>
          </a:p>
          <a:p>
            <a:pPr lvl="1"/>
            <a:r>
              <a:rPr lang="es-CO" sz="2800" dirty="0" smtClean="0">
                <a:solidFill>
                  <a:srgbClr val="FF0000"/>
                </a:solidFill>
              </a:rPr>
              <a:t>Rom.1:21</a:t>
            </a:r>
            <a:r>
              <a:rPr lang="es-CO" sz="2800" dirty="0">
                <a:solidFill>
                  <a:srgbClr val="FF0000"/>
                </a:solidFill>
              </a:rPr>
              <a:t>,</a:t>
            </a:r>
            <a:r>
              <a:rPr lang="es-CO" sz="2800" dirty="0" smtClean="0"/>
              <a:t> dice: </a:t>
            </a:r>
            <a:r>
              <a:rPr lang="es-CO" sz="2800" dirty="0" smtClean="0">
                <a:latin typeface="Bell MT" panose="02020503060305020303" pitchFamily="18" charset="0"/>
              </a:rPr>
              <a:t>“porque </a:t>
            </a:r>
            <a:r>
              <a:rPr lang="es-CO" sz="2800" dirty="0">
                <a:latin typeface="Bell MT" panose="02020503060305020303" pitchFamily="18" charset="0"/>
              </a:rPr>
              <a:t>habiendo conocido a Dios, no le glorificaron como a Dios, ni [le] dieron gracias; antes se desvanecieron en sus fantasías, y el tonto corazón de ellos fue entenebrecido</a:t>
            </a:r>
            <a:r>
              <a:rPr lang="es-CO" sz="2800" dirty="0" smtClean="0">
                <a:latin typeface="Bell MT" panose="02020503060305020303" pitchFamily="18" charset="0"/>
              </a:rPr>
              <a:t>.</a:t>
            </a:r>
          </a:p>
          <a:p>
            <a:r>
              <a:rPr lang="es-CO" sz="3000" dirty="0" smtClean="0">
                <a:latin typeface="Bell MT" panose="02020503060305020303" pitchFamily="18" charset="0"/>
              </a:rPr>
              <a:t>Recuerda esto: Que a pesar de tu ingratitud, al alejarte de Dios, y olvidar todo lo que Dios ha hecho por ti en el transcurso de tu vida, Él te sigue amando, y no dejara de amarte hasta que dejes de respirar. Y mientras que eso sucede, espera en la puerta como el padre del hijo prodigo, con profundo anhelo tu regreso. </a:t>
            </a:r>
            <a:endParaRPr lang="es-CO" sz="30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260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431075"/>
            <a:ext cx="10515600" cy="1854926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Verso 3</a:t>
            </a:r>
            <a:r>
              <a:rPr lang="es-CO" dirty="0" smtClean="0"/>
              <a:t>.  “</a:t>
            </a:r>
            <a:r>
              <a:rPr lang="es-CO" dirty="0" smtClean="0">
                <a:latin typeface="Bell MT" panose="02020503060305020303" pitchFamily="18" charset="0"/>
              </a:rPr>
              <a:t>Y </a:t>
            </a:r>
            <a:r>
              <a:rPr lang="es-CO" dirty="0">
                <a:latin typeface="Bell MT" panose="02020503060305020303" pitchFamily="18" charset="0"/>
              </a:rPr>
              <a:t>te afligió, y te hizo tener hambre, y te sustentó con maná, [comida] que no conocías tú, ni tus padres la habían conocido; para hacerte saber que el hombre no vivirá sólo de pan, mas de toda [palabra] que sale de la boca del SEÑOR vivirá el </a:t>
            </a:r>
            <a:r>
              <a:rPr lang="es-CO" dirty="0" smtClean="0">
                <a:latin typeface="Bell MT" panose="02020503060305020303" pitchFamily="18" charset="0"/>
              </a:rPr>
              <a:t>hombre</a:t>
            </a:r>
            <a:r>
              <a:rPr lang="es-CO" dirty="0" smtClean="0"/>
              <a:t>”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265713" y="2286001"/>
            <a:ext cx="56020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Este pasaje de Moisés fue el que citó Jesús en respuesta a la primera tentación de Satanás en el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desierto, después de haber ayunado 40 días.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Mat. 4:4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Lu.4:4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8553" y="2387509"/>
            <a:ext cx="2486025" cy="22628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90" y="2387509"/>
            <a:ext cx="2776943" cy="226286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03449" y="4848386"/>
            <a:ext cx="113265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provisión de Dios para su pueblo en el desierto fue total. Según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Josué.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5:12,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la provisión del maná de Dios terminó cuando Israel había cruzado el Jordán y entrado en la tierra prometida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se registra que hubieran pasado un día sin comer, en el desierto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s-CO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3050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418010"/>
            <a:ext cx="10515600" cy="6008915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Verso 4</a:t>
            </a:r>
            <a:r>
              <a:rPr lang="es-CO" dirty="0"/>
              <a:t>. </a:t>
            </a:r>
            <a:r>
              <a:rPr lang="es-CO" dirty="0" smtClean="0"/>
              <a:t>“Tu </a:t>
            </a:r>
            <a:r>
              <a:rPr lang="es-CO" dirty="0"/>
              <a:t>vestido nunca se envejeció sobre ti, ni el pie se te ha hinchado por estos cuarenta </a:t>
            </a:r>
            <a:r>
              <a:rPr lang="es-CO" dirty="0" smtClean="0"/>
              <a:t>años”.</a:t>
            </a:r>
          </a:p>
          <a:p>
            <a:pPr lvl="1"/>
            <a:endParaRPr lang="es-CO" sz="2800" dirty="0" smtClean="0"/>
          </a:p>
          <a:p>
            <a:pPr lvl="1"/>
            <a:r>
              <a:rPr lang="es-CO" sz="2800" dirty="0" smtClean="0"/>
              <a:t>Esta </a:t>
            </a:r>
            <a:r>
              <a:rPr lang="es-CO" sz="2800" dirty="0"/>
              <a:t>fue una intervención milagrosa de parte de Dios </a:t>
            </a:r>
            <a:r>
              <a:rPr lang="es-CO" sz="2800" dirty="0" smtClean="0">
                <a:solidFill>
                  <a:srgbClr val="FF0000"/>
                </a:solidFill>
              </a:rPr>
              <a:t>(ver Deu.29:5); </a:t>
            </a:r>
            <a:r>
              <a:rPr lang="es-CO" sz="2800" dirty="0" smtClean="0"/>
              <a:t>1405 años </a:t>
            </a:r>
            <a:r>
              <a:rPr lang="es-CO" sz="2800" dirty="0" smtClean="0"/>
              <a:t>a. C. A pesar del pecado que habían cometido, Él no los abandono, a su suerte. </a:t>
            </a:r>
            <a:r>
              <a:rPr lang="es-CO" sz="2800" dirty="0" smtClean="0">
                <a:solidFill>
                  <a:srgbClr val="FF0000"/>
                </a:solidFill>
              </a:rPr>
              <a:t>(Ver Mat.5:45).</a:t>
            </a:r>
          </a:p>
          <a:p>
            <a:pPr lvl="1"/>
            <a:r>
              <a:rPr lang="es-CO" sz="2800" dirty="0" smtClean="0"/>
              <a:t>Y </a:t>
            </a:r>
            <a:r>
              <a:rPr lang="es-CO" sz="2800" dirty="0" smtClean="0">
                <a:solidFill>
                  <a:srgbClr val="FF0000"/>
                </a:solidFill>
              </a:rPr>
              <a:t>Neh.9:21</a:t>
            </a:r>
            <a:r>
              <a:rPr lang="es-CO" sz="2800" dirty="0" smtClean="0"/>
              <a:t>, escrito 995 años más tarde, 410 </a:t>
            </a:r>
            <a:r>
              <a:rPr lang="es-CO" sz="2800" dirty="0" smtClean="0"/>
              <a:t>años </a:t>
            </a:r>
            <a:r>
              <a:rPr lang="es-CO" sz="2800" dirty="0" smtClean="0"/>
              <a:t>a, C. Nehemías les recuerda este hecho.   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Evidentemente </a:t>
            </a:r>
            <a:r>
              <a:rPr lang="es-CO" dirty="0"/>
              <a:t>no tenían medios para proveerse de suficiente ropa; de otro modo Dios no hubiera empleado medidas sobrenaturales para satisfacer sus necesidades.  Dios les proveyó de alimento, bebida, protección y de otros elementos cuando no pudieron conseguirlos por su propia cuenta. </a:t>
            </a:r>
          </a:p>
        </p:txBody>
      </p:sp>
    </p:spTree>
    <p:extLst>
      <p:ext uri="{BB962C8B-B14F-4D97-AF65-F5344CB8AC3E}">
        <p14:creationId xmlns:p14="http://schemas.microsoft.com/office/powerpoint/2010/main" val="2397383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4320" y="352698"/>
            <a:ext cx="11639006" cy="62440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 smtClean="0"/>
              <a:t>Por ultimo, el texto dice: “que </a:t>
            </a:r>
            <a:r>
              <a:rPr lang="es-CO" dirty="0"/>
              <a:t>te sustentó con maná en el desierto, [comida] que tus padres no habían conocido, afligiéndote y probándote, para a la postre hacerte </a:t>
            </a:r>
            <a:r>
              <a:rPr lang="es-CO" dirty="0" smtClean="0"/>
              <a:t>bien”. </a:t>
            </a:r>
            <a:r>
              <a:rPr lang="es-CO" dirty="0"/>
              <a:t>(</a:t>
            </a:r>
            <a:r>
              <a:rPr lang="es-CO" dirty="0" smtClean="0"/>
              <a:t>Deu.8:16).</a:t>
            </a:r>
            <a:endParaRPr lang="es-CO" dirty="0"/>
          </a:p>
          <a:p>
            <a:r>
              <a:rPr lang="es-CO" dirty="0" smtClean="0"/>
              <a:t>Toda esta adversidad por la que pasaron durante 40 años por el desierto, tenía un propósito, “</a:t>
            </a:r>
            <a:r>
              <a:rPr lang="es-CO" i="1" u="sng" dirty="0" smtClean="0"/>
              <a:t>a la postre hacerles un bien</a:t>
            </a:r>
            <a:r>
              <a:rPr lang="es-CO" dirty="0" smtClean="0"/>
              <a:t>”.</a:t>
            </a:r>
          </a:p>
          <a:p>
            <a:r>
              <a:rPr lang="es-CO" dirty="0" smtClean="0"/>
              <a:t>Aquí </a:t>
            </a:r>
            <a:r>
              <a:rPr lang="es-CO" dirty="0"/>
              <a:t>se hace referencia al establecimiento de los israelitas en la tierra prometida. </a:t>
            </a:r>
            <a:r>
              <a:rPr lang="es-CO" dirty="0" smtClean="0"/>
              <a:t>Se </a:t>
            </a:r>
            <a:r>
              <a:rPr lang="es-CO" dirty="0"/>
              <a:t>traza el contraste entre las penosas lecciones de los 40 años de peregrinaje con la paz y la seguridad de </a:t>
            </a:r>
            <a:r>
              <a:rPr lang="es-CO" dirty="0" smtClean="0"/>
              <a:t>Canaán.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Heb.12:11), </a:t>
            </a:r>
            <a:r>
              <a:rPr lang="es-CO" dirty="0" smtClean="0"/>
              <a:t>dice: </a:t>
            </a:r>
            <a:r>
              <a:rPr lang="es-CO" dirty="0" smtClean="0"/>
              <a:t>“</a:t>
            </a:r>
            <a:r>
              <a:rPr lang="es-CO" i="1" dirty="0" smtClean="0"/>
              <a:t>Es </a:t>
            </a:r>
            <a:r>
              <a:rPr lang="es-CO" i="1" dirty="0"/>
              <a:t>verdad que ningún castigo al presente parece ser [causa] de gozo, sino de tristeza; mas después da fruto apacible de justicia a los que en él son </a:t>
            </a:r>
            <a:r>
              <a:rPr lang="es-CO" i="1" dirty="0" smtClean="0"/>
              <a:t>ejercitados</a:t>
            </a:r>
            <a:r>
              <a:rPr lang="es-CO" dirty="0" smtClean="0"/>
              <a:t>”.</a:t>
            </a:r>
          </a:p>
          <a:p>
            <a:pPr marL="0" indent="0" algn="just">
              <a:buNone/>
            </a:pPr>
            <a:r>
              <a:rPr lang="es-CO" dirty="0" smtClean="0"/>
              <a:t>Por ende, mi invitación es que no te desanimes, las situaciones adversas por las que Dios permite que pases hoy, son para tu bien, pulir tu carácter, y hacerte apto para morar con Él por la eternidad. Ese túnel oscuro, ya casi se termina, y después vendrá el reino eterno de Dios. Esfuérzate. Esfuérzate. </a:t>
            </a:r>
            <a:r>
              <a:rPr lang="es-CO" dirty="0"/>
              <a:t>N</a:t>
            </a:r>
            <a:r>
              <a:rPr lang="es-CO" dirty="0" smtClean="0"/>
              <a:t>o te desanimes. Fija tus ojos en Cristo. Cristo ya casi regresa.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87746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3697" y="5532437"/>
            <a:ext cx="10515600" cy="1077369"/>
          </a:xfrm>
        </p:spPr>
        <p:txBody>
          <a:bodyPr/>
          <a:lstStyle/>
          <a:p>
            <a:pPr algn="ctr"/>
            <a:r>
              <a:rPr lang="es-CO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por nada del mundo te rindas</a:t>
            </a:r>
            <a:endParaRPr lang="es-CO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0866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1115</Words>
  <Application>Microsoft Office PowerPoint</Application>
  <PresentationFormat>Panorámica</PresentationFormat>
  <Paragraphs>33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9</vt:i4>
      </vt:variant>
      <vt:variant>
        <vt:lpstr>Títulos de diapositiva</vt:lpstr>
      </vt:variant>
      <vt:variant>
        <vt:i4>8</vt:i4>
      </vt:variant>
    </vt:vector>
  </HeadingPairs>
  <TitlesOfParts>
    <vt:vector size="22" baseType="lpstr">
      <vt:lpstr>Algerian</vt:lpstr>
      <vt:lpstr>Arial</vt:lpstr>
      <vt:lpstr>Bell MT</vt:lpstr>
      <vt:lpstr>Calibri</vt:lpstr>
      <vt:lpstr>Calibri Light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El desierto no es para siempre</vt:lpstr>
      <vt:lpstr>El desierto no es para siempre: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Pero por nada del mundo te rindas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desierto no es para siempre</dc:title>
  <dc:creator>Usuario de Windows</dc:creator>
  <cp:lastModifiedBy>Usuario de Windows</cp:lastModifiedBy>
  <cp:revision>3</cp:revision>
  <dcterms:created xsi:type="dcterms:W3CDTF">2018-07-25T02:54:51Z</dcterms:created>
  <dcterms:modified xsi:type="dcterms:W3CDTF">2018-07-25T03:02:35Z</dcterms:modified>
</cp:coreProperties>
</file>